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64" r:id="rId5"/>
    <p:sldId id="276" r:id="rId6"/>
    <p:sldId id="282" r:id="rId7"/>
    <p:sldId id="283" r:id="rId8"/>
    <p:sldId id="284" r:id="rId9"/>
    <p:sldId id="285" r:id="rId10"/>
    <p:sldId id="297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8" r:id="rId2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09" autoAdjust="0"/>
    <p:restoredTop sz="94280" autoAdjust="0"/>
  </p:normalViewPr>
  <p:slideViewPr>
    <p:cSldViewPr showGuides="1">
      <p:cViewPr varScale="1">
        <p:scale>
          <a:sx n="117" d="100"/>
          <a:sy n="117" d="100"/>
        </p:scale>
        <p:origin x="-108" y="-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10/25/2016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10/25/2016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10/25/2016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10/25/2016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10/25/2016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10/25/2016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10/25/2016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BA" dirty="0"/>
              <a:t>ENGLAND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BA" dirty="0"/>
              <a:t>7th grade – QUIZ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Q9: What can we see in the picture?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88" y="2132857"/>
            <a:ext cx="5370025" cy="336210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BA" dirty="0"/>
              <a:t>A) Windsor Castle</a:t>
            </a:r>
          </a:p>
          <a:p>
            <a:r>
              <a:rPr lang="hr-BA" dirty="0"/>
              <a:t>B) Buckingham Palace</a:t>
            </a:r>
          </a:p>
          <a:p>
            <a:r>
              <a:rPr lang="hr-BA" dirty="0"/>
              <a:t>C) Tower of London</a:t>
            </a:r>
          </a:p>
          <a:p>
            <a:r>
              <a:rPr lang="hr-BA" dirty="0"/>
              <a:t>D) Wesminster Abbey</a:t>
            </a:r>
          </a:p>
        </p:txBody>
      </p:sp>
    </p:spTree>
    <p:extLst>
      <p:ext uri="{BB962C8B-B14F-4D97-AF65-F5344CB8AC3E}">
        <p14:creationId xmlns:p14="http://schemas.microsoft.com/office/powerpoint/2010/main" val="258551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Q10: Which London attraction has a body part in its name?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871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Q11: The Big Ben is situated next to the...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A) London Eye</a:t>
            </a:r>
          </a:p>
          <a:p>
            <a:r>
              <a:rPr lang="hr-BA" dirty="0"/>
              <a:t>B) the Buckingham Palace</a:t>
            </a:r>
          </a:p>
          <a:p>
            <a:r>
              <a:rPr lang="hr-BA" dirty="0"/>
              <a:t>C) the Tower of London</a:t>
            </a:r>
          </a:p>
          <a:p>
            <a:r>
              <a:rPr lang="hr-BA" dirty="0"/>
              <a:t>D) the Houses of Parliament</a:t>
            </a:r>
          </a:p>
        </p:txBody>
      </p:sp>
    </p:spTree>
    <p:extLst>
      <p:ext uri="{BB962C8B-B14F-4D97-AF65-F5344CB8AC3E}">
        <p14:creationId xmlns:p14="http://schemas.microsoft.com/office/powerpoint/2010/main" val="312058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Q12: A prehestoric circle of stones dating back 5000 years is called...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A) Gravestone</a:t>
            </a:r>
          </a:p>
          <a:p>
            <a:r>
              <a:rPr lang="hr-BA" dirty="0"/>
              <a:t>B) Hengestone</a:t>
            </a:r>
          </a:p>
          <a:p>
            <a:r>
              <a:rPr lang="hr-BA" dirty="0"/>
              <a:t>C) Stonehenge</a:t>
            </a:r>
          </a:p>
          <a:p>
            <a:r>
              <a:rPr lang="hr-BA" dirty="0"/>
              <a:t>D) the Big Stone</a:t>
            </a:r>
          </a:p>
        </p:txBody>
      </p:sp>
    </p:spTree>
    <p:extLst>
      <p:ext uri="{BB962C8B-B14F-4D97-AF65-F5344CB8AC3E}">
        <p14:creationId xmlns:p14="http://schemas.microsoft.com/office/powerpoint/2010/main" val="395426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Q13: The two most famous English Universities are Cambridge and...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0" y="1700808"/>
            <a:ext cx="8820446" cy="4410223"/>
          </a:xfrm>
        </p:spPr>
      </p:pic>
    </p:spTree>
    <p:extLst>
      <p:ext uri="{BB962C8B-B14F-4D97-AF65-F5344CB8AC3E}">
        <p14:creationId xmlns:p14="http://schemas.microsoft.com/office/powerpoint/2010/main" val="157573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Q14: J.R.R Tolkien is a famous English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A)  poet</a:t>
            </a:r>
          </a:p>
          <a:p>
            <a:r>
              <a:rPr lang="hr-BA" dirty="0"/>
              <a:t>B) writer</a:t>
            </a:r>
          </a:p>
          <a:p>
            <a:r>
              <a:rPr lang="hr-BA" dirty="0"/>
              <a:t>C)  musician</a:t>
            </a:r>
          </a:p>
          <a:p>
            <a:r>
              <a:rPr lang="hr-BA" dirty="0"/>
              <a:t>D) actor</a:t>
            </a:r>
          </a:p>
        </p:txBody>
      </p:sp>
    </p:spTree>
    <p:extLst>
      <p:ext uri="{BB962C8B-B14F-4D97-AF65-F5344CB8AC3E}">
        <p14:creationId xmlns:p14="http://schemas.microsoft.com/office/powerpoint/2010/main" val="25170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Q15: J.K.Rowling wrote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A) The Hobbit</a:t>
            </a:r>
          </a:p>
          <a:p>
            <a:r>
              <a:rPr lang="hr-BA" dirty="0"/>
              <a:t>B) The Lord of the Rings</a:t>
            </a:r>
          </a:p>
          <a:p>
            <a:r>
              <a:rPr lang="hr-BA" dirty="0"/>
              <a:t>C) The Christmas Carol</a:t>
            </a:r>
          </a:p>
          <a:p>
            <a:r>
              <a:rPr lang="hr-BA" dirty="0"/>
              <a:t>D) Harry Potter</a:t>
            </a:r>
          </a:p>
        </p:txBody>
      </p:sp>
    </p:spTree>
    <p:extLst>
      <p:ext uri="{BB962C8B-B14F-4D97-AF65-F5344CB8AC3E}">
        <p14:creationId xmlns:p14="http://schemas.microsoft.com/office/powerpoint/2010/main" val="34624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Q16: Which of these men is NOT an actor?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A) David Bowie</a:t>
            </a:r>
          </a:p>
          <a:p>
            <a:r>
              <a:rPr lang="hr-BA" dirty="0"/>
              <a:t>B) Jude Law</a:t>
            </a:r>
          </a:p>
          <a:p>
            <a:r>
              <a:rPr lang="hr-BA" dirty="0"/>
              <a:t>C) Rowan Atkinson</a:t>
            </a:r>
          </a:p>
          <a:p>
            <a:r>
              <a:rPr lang="hr-BA" dirty="0"/>
              <a:t>D) Michael Caine</a:t>
            </a:r>
          </a:p>
        </p:txBody>
      </p:sp>
    </p:spTree>
    <p:extLst>
      <p:ext uri="{BB962C8B-B14F-4D97-AF65-F5344CB8AC3E}">
        <p14:creationId xmlns:p14="http://schemas.microsoft.com/office/powerpoint/2010/main" val="377814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80" y="116632"/>
            <a:ext cx="633670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1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Q1: Which of these counties is NOT a member of the UK?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A) Scotland</a:t>
            </a:r>
          </a:p>
          <a:p>
            <a:r>
              <a:rPr lang="hr-BA" dirty="0"/>
              <a:t>B) Wales</a:t>
            </a:r>
          </a:p>
          <a:p>
            <a:r>
              <a:rPr lang="hr-BA" dirty="0"/>
              <a:t>C) Ireland</a:t>
            </a:r>
          </a:p>
          <a:p>
            <a:r>
              <a:rPr lang="hr-BA" dirty="0"/>
              <a:t>D) England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Q2: London is a capital of England and...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A) Ireland</a:t>
            </a:r>
          </a:p>
          <a:p>
            <a:r>
              <a:rPr lang="hr-BA" dirty="0"/>
              <a:t>B) Nothern Ireland</a:t>
            </a:r>
          </a:p>
          <a:p>
            <a:r>
              <a:rPr lang="hr-BA" dirty="0"/>
              <a:t>C) Scotland</a:t>
            </a:r>
          </a:p>
          <a:p>
            <a:r>
              <a:rPr lang="hr-BA" dirty="0"/>
              <a:t>D) the Great Britain</a:t>
            </a:r>
          </a:p>
          <a:p>
            <a:r>
              <a:rPr lang="hr-BA" dirty="0"/>
              <a:t>E) the United Kingdom</a:t>
            </a:r>
          </a:p>
        </p:txBody>
      </p:sp>
    </p:spTree>
    <p:extLst>
      <p:ext uri="{BB962C8B-B14F-4D97-AF65-F5344CB8AC3E}">
        <p14:creationId xmlns:p14="http://schemas.microsoft.com/office/powerpoint/2010/main" val="343369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Q3: Whose flag is this?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88" y="1473200"/>
            <a:ext cx="6275205" cy="3765123"/>
          </a:xfrm>
        </p:spPr>
      </p:pic>
    </p:spTree>
    <p:extLst>
      <p:ext uri="{BB962C8B-B14F-4D97-AF65-F5344CB8AC3E}">
        <p14:creationId xmlns:p14="http://schemas.microsoft.com/office/powerpoint/2010/main" val="310945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Q4: What is the nickname of the English flag?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A) Union</a:t>
            </a:r>
          </a:p>
          <a:p>
            <a:r>
              <a:rPr lang="hr-BA" dirty="0"/>
              <a:t>B) Red Cross</a:t>
            </a:r>
          </a:p>
          <a:p>
            <a:r>
              <a:rPr lang="hr-BA" dirty="0"/>
              <a:t>C) St George Cross</a:t>
            </a:r>
          </a:p>
          <a:p>
            <a:r>
              <a:rPr lang="hr-BA" dirty="0"/>
              <a:t>D) Union Jack</a:t>
            </a:r>
          </a:p>
        </p:txBody>
      </p:sp>
    </p:spTree>
    <p:extLst>
      <p:ext uri="{BB962C8B-B14F-4D97-AF65-F5344CB8AC3E}">
        <p14:creationId xmlns:p14="http://schemas.microsoft.com/office/powerpoint/2010/main" val="328101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Q5: What flower is a symbol of England?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A) rose</a:t>
            </a:r>
          </a:p>
          <a:p>
            <a:r>
              <a:rPr lang="hr-BA" dirty="0"/>
              <a:t>B) lily</a:t>
            </a:r>
          </a:p>
          <a:p>
            <a:r>
              <a:rPr lang="hr-BA" dirty="0"/>
              <a:t>C) rosemary</a:t>
            </a:r>
          </a:p>
          <a:p>
            <a:r>
              <a:rPr lang="hr-BA" dirty="0"/>
              <a:t>D) tulip</a:t>
            </a:r>
          </a:p>
        </p:txBody>
      </p:sp>
    </p:spTree>
    <p:extLst>
      <p:ext uri="{BB962C8B-B14F-4D97-AF65-F5344CB8AC3E}">
        <p14:creationId xmlns:p14="http://schemas.microsoft.com/office/powerpoint/2010/main" val="23761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Q6: Who is the patron saint of England?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A) St Andrew</a:t>
            </a:r>
          </a:p>
          <a:p>
            <a:r>
              <a:rPr lang="hr-BA" dirty="0"/>
              <a:t>B) St Patrick</a:t>
            </a:r>
          </a:p>
          <a:p>
            <a:r>
              <a:rPr lang="hr-BA" dirty="0"/>
              <a:t>C) St David</a:t>
            </a:r>
          </a:p>
          <a:p>
            <a:r>
              <a:rPr lang="hr-BA" dirty="0"/>
              <a:t>D) St George</a:t>
            </a:r>
          </a:p>
        </p:txBody>
      </p:sp>
    </p:spTree>
    <p:extLst>
      <p:ext uri="{BB962C8B-B14F-4D97-AF65-F5344CB8AC3E}">
        <p14:creationId xmlns:p14="http://schemas.microsoft.com/office/powerpoint/2010/main" val="114497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Q7: Name the Queen and King of England.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A) Queen Elizabeth and  Prince Edward</a:t>
            </a:r>
          </a:p>
          <a:p>
            <a:r>
              <a:rPr lang="hr-BA" dirty="0"/>
              <a:t>B) King Charles and Duchess Camilla</a:t>
            </a:r>
          </a:p>
          <a:p>
            <a:r>
              <a:rPr lang="hr-BA" dirty="0"/>
              <a:t>C) Queen Diana and Prince Charles</a:t>
            </a:r>
          </a:p>
          <a:p>
            <a:r>
              <a:rPr lang="hr-BA" dirty="0"/>
              <a:t>D) Queen Elizabeth II and  Prince Philip</a:t>
            </a:r>
          </a:p>
        </p:txBody>
      </p:sp>
    </p:spTree>
    <p:extLst>
      <p:ext uri="{BB962C8B-B14F-4D97-AF65-F5344CB8AC3E}">
        <p14:creationId xmlns:p14="http://schemas.microsoft.com/office/powerpoint/2010/main" val="334078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Q8: Who lives at 10 Downing Street?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A) the Quuen</a:t>
            </a:r>
          </a:p>
          <a:p>
            <a:r>
              <a:rPr lang="hr-BA" dirty="0"/>
              <a:t>B) the British Prime Minister</a:t>
            </a:r>
          </a:p>
          <a:p>
            <a:r>
              <a:rPr lang="hr-BA" dirty="0"/>
              <a:t>C) the Parliament</a:t>
            </a:r>
          </a:p>
          <a:p>
            <a:r>
              <a:rPr lang="hr-BA" dirty="0"/>
              <a:t>D) the British president</a:t>
            </a:r>
          </a:p>
        </p:txBody>
      </p:sp>
    </p:spTree>
    <p:extLst>
      <p:ext uri="{BB962C8B-B14F-4D97-AF65-F5344CB8AC3E}">
        <p14:creationId xmlns:p14="http://schemas.microsoft.com/office/powerpoint/2010/main" val="18076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4873beb7-5857-4685-be1f-d57550cc96cc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80</TotalTime>
  <Words>393</Words>
  <Application>Microsoft Office PowerPoint</Application>
  <PresentationFormat>Prilagođeno</PresentationFormat>
  <Paragraphs>71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Books 16x9</vt:lpstr>
      <vt:lpstr>ENGLAND</vt:lpstr>
      <vt:lpstr>Q1: Which of these counties is NOT a member of the UK?</vt:lpstr>
      <vt:lpstr>Q2: London is a capital of England and...</vt:lpstr>
      <vt:lpstr>Q3: Whose flag is this?</vt:lpstr>
      <vt:lpstr>Q4: What is the nickname of the English flag?</vt:lpstr>
      <vt:lpstr>Q5: What flower is a symbol of England?</vt:lpstr>
      <vt:lpstr>Q6: Who is the patron saint of England?</vt:lpstr>
      <vt:lpstr>Q7: Name the Queen and King of England.</vt:lpstr>
      <vt:lpstr>Q8: Who lives at 10 Downing Street?</vt:lpstr>
      <vt:lpstr>Q9: What can we see in the picture? </vt:lpstr>
      <vt:lpstr>Q10: Which London attraction has a body part in its name?</vt:lpstr>
      <vt:lpstr>Q11: The Big Ben is situated next to the...</vt:lpstr>
      <vt:lpstr>Q12: A prehestoric circle of stones dating back 5000 years is called...</vt:lpstr>
      <vt:lpstr>Q13: The two most famous English Universities are Cambridge and...</vt:lpstr>
      <vt:lpstr>Q14: J.R.R Tolkien is a famous English </vt:lpstr>
      <vt:lpstr>Q15: J.K.Rowling wrote</vt:lpstr>
      <vt:lpstr>Q16: Which of these men is NOT an actor?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ENGLAND</dc:title>
  <dc:creator>Igor Turk</dc:creator>
  <cp:lastModifiedBy>Nada</cp:lastModifiedBy>
  <cp:revision>21</cp:revision>
  <dcterms:created xsi:type="dcterms:W3CDTF">2016-10-23T11:09:01Z</dcterms:created>
  <dcterms:modified xsi:type="dcterms:W3CDTF">2016-10-25T16:33:03Z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