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E7CA-AD9A-4428-A8E2-62BEDF0C0754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0790-83DC-4D5D-AC0A-743555EB93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2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E7CA-AD9A-4428-A8E2-62BEDF0C0754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0790-83DC-4D5D-AC0A-743555EB93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4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E7CA-AD9A-4428-A8E2-62BEDF0C0754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0790-83DC-4D5D-AC0A-743555EB93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8145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E7CA-AD9A-4428-A8E2-62BEDF0C0754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0790-83DC-4D5D-AC0A-743555EB93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63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E7CA-AD9A-4428-A8E2-62BEDF0C0754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0790-83DC-4D5D-AC0A-743555EB93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2054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E7CA-AD9A-4428-A8E2-62BEDF0C0754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0790-83DC-4D5D-AC0A-743555EB93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11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E7CA-AD9A-4428-A8E2-62BEDF0C0754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0790-83DC-4D5D-AC0A-743555EB93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289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E7CA-AD9A-4428-A8E2-62BEDF0C0754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0790-83DC-4D5D-AC0A-743555EB93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8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E7CA-AD9A-4428-A8E2-62BEDF0C0754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0790-83DC-4D5D-AC0A-743555EB93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2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E7CA-AD9A-4428-A8E2-62BEDF0C0754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0790-83DC-4D5D-AC0A-743555EB93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2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E7CA-AD9A-4428-A8E2-62BEDF0C0754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0790-83DC-4D5D-AC0A-743555EB93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20533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E7CA-AD9A-4428-A8E2-62BEDF0C0754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0790-83DC-4D5D-AC0A-743555EB93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18086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E7CA-AD9A-4428-A8E2-62BEDF0C0754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0790-83DC-4D5D-AC0A-743555EB93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9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E7CA-AD9A-4428-A8E2-62BEDF0C0754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0790-83DC-4D5D-AC0A-743555EB93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4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E7CA-AD9A-4428-A8E2-62BEDF0C0754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0790-83DC-4D5D-AC0A-743555EB93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835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E7CA-AD9A-4428-A8E2-62BEDF0C0754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0790-83DC-4D5D-AC0A-743555EB93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2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3E7CA-AD9A-4428-A8E2-62BEDF0C0754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1DF0790-83DC-4D5D-AC0A-743555EB93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9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/>
              <a:t>Walt Disney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By: Adela Grahovac, pupil of the 6.b form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291">
            <a:off x="1116588" y="489893"/>
            <a:ext cx="2701630" cy="2251358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6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Walter Elias "Walt" </a:t>
            </a:r>
            <a:r>
              <a:rPr lang="en-US" sz="2400" dirty="0" smtClean="0"/>
              <a:t>Disney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5. of December 1901.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15. of </a:t>
            </a:r>
            <a:r>
              <a:rPr lang="en-US" sz="2400" dirty="0"/>
              <a:t>D</a:t>
            </a:r>
            <a:r>
              <a:rPr lang="en-US" sz="2400" dirty="0" smtClean="0"/>
              <a:t>ecember 1966.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Started a company with Ub Iwerks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Year 1934. – Snow White and the Seven Dwarfs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Year 1954. – his own TV-series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Year 1955. – “Disney” in California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Year 1971. – Walt Disney World Resort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46743">
            <a:off x="7963551" y="525577"/>
            <a:ext cx="2968492" cy="4385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Walt Disney Company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Established 16. of October 1923.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Founders: Walt and Roy Disney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1930.-1986.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err="1" smtClean="0"/>
              <a:t>Subsdiaries</a:t>
            </a:r>
            <a:endParaRPr lang="en-US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Film studios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Music studios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Distribution companies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Broadcasters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55" y="1515196"/>
            <a:ext cx="6096000" cy="347662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Walt Disney Pictures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Established 1983.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American production house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Family and children movies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Some of the films were: </a:t>
            </a:r>
            <a:r>
              <a:rPr lang="en-US" sz="2400" dirty="0" err="1" smtClean="0"/>
              <a:t>Pinokio</a:t>
            </a:r>
            <a:r>
              <a:rPr lang="en-US" sz="2400" dirty="0" smtClean="0"/>
              <a:t>, </a:t>
            </a:r>
          </a:p>
          <a:p>
            <a:pPr marL="0" indent="0">
              <a:buNone/>
            </a:pPr>
            <a:r>
              <a:rPr lang="en-US" sz="2400" dirty="0" smtClean="0"/>
              <a:t>       </a:t>
            </a:r>
            <a:r>
              <a:rPr lang="en-US" sz="2400" dirty="0" err="1" smtClean="0"/>
              <a:t>Cinderella,Bambi</a:t>
            </a:r>
            <a:r>
              <a:rPr lang="en-US" sz="2400" dirty="0" smtClean="0"/>
              <a:t>, the Little mermaid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350">
            <a:off x="7072942" y="572960"/>
            <a:ext cx="4223131" cy="3637078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9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Lillian Disney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35116"/>
            <a:ext cx="8596668" cy="388077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Walt Disney’s wife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15. of February 1899.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16. of December 1997.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Occupation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Wedding dress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Two daughters with Walt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157" y="891597"/>
            <a:ext cx="3295650" cy="4705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0764" y="61606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0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Mickey Mouse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Character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Disney’s </a:t>
            </a:r>
            <a:r>
              <a:rPr lang="en-US" sz="2400" dirty="0" err="1" smtClean="0"/>
              <a:t>ikon</a:t>
            </a:r>
            <a:endParaRPr lang="en-US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Year 1982.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Jimmy MacDonald</a:t>
            </a: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Minnie Mouse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“The Mickey Mouse Clubhouse”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96" y="609600"/>
            <a:ext cx="4686643" cy="538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7" y="138546"/>
            <a:ext cx="11748655" cy="6608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89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9024" y="822236"/>
            <a:ext cx="103363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Batang" panose="02030600000101010101" pitchFamily="18" charset="-127"/>
                <a:ea typeface="Batang" panose="02030600000101010101" pitchFamily="18" charset="-127"/>
              </a:rPr>
              <a:t>I HOPE YOU LIKED MY PRESENTATION!!!</a:t>
            </a:r>
          </a:p>
          <a:p>
            <a:endParaRPr lang="en-US" sz="32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sz="3200" dirty="0">
                <a:latin typeface="Batang" panose="02030600000101010101" pitchFamily="18" charset="-127"/>
                <a:ea typeface="Batang" panose="02030600000101010101" pitchFamily="18" charset="-127"/>
              </a:rPr>
              <a:t>Literature: https://bs.wikipedia.org/wiki/Po%C4%8Detna_strana</a:t>
            </a:r>
          </a:p>
        </p:txBody>
      </p:sp>
    </p:spTree>
    <p:extLst>
      <p:ext uri="{BB962C8B-B14F-4D97-AF65-F5344CB8AC3E}">
        <p14:creationId xmlns:p14="http://schemas.microsoft.com/office/powerpoint/2010/main" val="28656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</TotalTime>
  <Words>182</Words>
  <Application>Microsoft Office PowerPoint</Application>
  <PresentationFormat>Prilagođeno</PresentationFormat>
  <Paragraphs>43</Paragraphs>
  <Slides>8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Facet</vt:lpstr>
      <vt:lpstr>Walt Disney</vt:lpstr>
      <vt:lpstr>Biography</vt:lpstr>
      <vt:lpstr>The Walt Disney Company</vt:lpstr>
      <vt:lpstr>Walt Disney Pictures</vt:lpstr>
      <vt:lpstr>Lillian Disney</vt:lpstr>
      <vt:lpstr>Mickey Mouse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Walt Disney</dc:title>
  <dc:creator>Danko</dc:creator>
  <cp:lastModifiedBy>Nada</cp:lastModifiedBy>
  <cp:revision>13</cp:revision>
  <dcterms:created xsi:type="dcterms:W3CDTF">2016-01-14T18:44:49Z</dcterms:created>
  <dcterms:modified xsi:type="dcterms:W3CDTF">2016-10-23T17:24:00Z</dcterms:modified>
</cp:coreProperties>
</file>