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84212-AF3D-4C86-B06E-55ACDFC0F526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A173E-B7A0-45FA-9763-04E57F1406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78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A173E-B7A0-45FA-9763-04E57F14064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6751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0832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696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94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22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231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205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02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708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906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9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82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91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51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24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392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95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507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9BF3112-0680-4FDD-BC50-925BCB27963F}" type="datetimeFigureOut">
              <a:rPr lang="hr-HR" smtClean="0"/>
              <a:t>23.10.2016.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8AA-5490-40C0-8590-B11D6C79F20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802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773251" y="879587"/>
            <a:ext cx="9144000" cy="2387600"/>
          </a:xfrm>
        </p:spPr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Technology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24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4499" y="1279570"/>
            <a:ext cx="4868215" cy="223877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25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25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technology is the use and knowledge of tools, techniques associates, the system and method of organization.</a:t>
            </a:r>
            <a:endParaRPr lang="hr-HR" sz="25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670" y="1777284"/>
            <a:ext cx="3704097" cy="3482127"/>
          </a:xfrm>
        </p:spPr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94499" y="4223196"/>
            <a:ext cx="4692054" cy="150790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eople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began to use it to convert the rich natural resources into simple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tools</a:t>
            </a:r>
            <a:endParaRPr lang="hr-H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24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5915" y="4211392"/>
            <a:ext cx="10406130" cy="172577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Technology began to affect people negatively and positively.</a:t>
            </a:r>
            <a:b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</a:br>
            <a:endParaRPr lang="hr-HR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499687" y="321973"/>
            <a:ext cx="3401063" cy="3191526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2051" name="Picture 3" descr="Slikovni rezultat za iphone 7 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380" y="263673"/>
            <a:ext cx="5803261" cy="324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8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425" y="4147016"/>
            <a:ext cx="11822805" cy="1954171"/>
          </a:xfrm>
        </p:spPr>
        <p:txBody>
          <a:bodyPr/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Technology has changed the way of life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-1176122" y="759854"/>
            <a:ext cx="5084979" cy="13716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7" name="Rezervirano mjesto slike 6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089" b="20089"/>
          <a:stretch>
            <a:fillRect/>
          </a:stretch>
        </p:blipFill>
        <p:spPr>
          <a:xfrm>
            <a:off x="7280683" y="552102"/>
            <a:ext cx="5349875" cy="45720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3877" y="331433"/>
            <a:ext cx="3200677" cy="4572396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064"/>
            <a:ext cx="11565229" cy="36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96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7402" y="4998960"/>
            <a:ext cx="9404723" cy="140053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Here's how the future will look like in 50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years</a:t>
            </a:r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4" y="412124"/>
            <a:ext cx="5999585" cy="3992451"/>
          </a:xfrm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639" y="412124"/>
            <a:ext cx="5438709" cy="4175316"/>
          </a:xfrm>
        </p:spPr>
      </p:pic>
    </p:spTree>
    <p:extLst>
      <p:ext uri="{BB962C8B-B14F-4D97-AF65-F5344CB8AC3E}">
        <p14:creationId xmlns:p14="http://schemas.microsoft.com/office/powerpoint/2010/main" val="30035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87899" y="2021983"/>
            <a:ext cx="9844772" cy="5724659"/>
          </a:xfrm>
        </p:spPr>
        <p:txBody>
          <a:bodyPr/>
          <a:lstStyle/>
          <a:p>
            <a:r>
              <a:rPr lang="hr-HR" sz="8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</a:t>
            </a:r>
            <a:r>
              <a:rPr lang="hr-HR" sz="8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8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end</a:t>
            </a:r>
            <a:endParaRPr lang="hr-HR" sz="8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56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</TotalTime>
  <Words>46</Words>
  <Application>Microsoft Office PowerPoint</Application>
  <PresentationFormat>Prilagođeno</PresentationFormat>
  <Paragraphs>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Ion</vt:lpstr>
      <vt:lpstr>Technology</vt:lpstr>
      <vt:lpstr> The technology is the use and knowledge of tools, techniques associates, the system and method of organization.</vt:lpstr>
      <vt:lpstr>Technology began to affect people negatively and positively. </vt:lpstr>
      <vt:lpstr>Technology has changed the way of life</vt:lpstr>
      <vt:lpstr>Here's how the future will look like in 50 years.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</dc:title>
  <dc:creator>Guest</dc:creator>
  <cp:lastModifiedBy>Nada</cp:lastModifiedBy>
  <cp:revision>10</cp:revision>
  <dcterms:created xsi:type="dcterms:W3CDTF">2016-10-19T14:15:58Z</dcterms:created>
  <dcterms:modified xsi:type="dcterms:W3CDTF">2016-10-23T17:23:34Z</dcterms:modified>
</cp:coreProperties>
</file>