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3" r:id="rId5"/>
    <p:sldId id="259" r:id="rId6"/>
    <p:sldId id="260" r:id="rId7"/>
    <p:sldId id="261" r:id="rId8"/>
    <p:sldId id="262" r:id="rId9"/>
    <p:sldId id="265" r:id="rId1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4FE8E-45D6-4A2F-9C34-6426E6D7D975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2588-1866-48D7-BD17-44407176C11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49387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E2588-1866-48D7-BD17-44407176C11D}" type="slidenum">
              <a:rPr lang="hr-HR" smtClean="0"/>
              <a:t>1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CF65A-EAEE-45F9-8F15-C1505650E5F3}" type="datetimeFigureOut">
              <a:rPr lang="hr-HR" smtClean="0"/>
              <a:t>23.10.2016.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53D91-D6BE-4866-B31E-9BE696389368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orisnik\Pictures\Superwoman\Lilly-Singh2INSID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756592" y="4797152"/>
            <a:ext cx="3528392" cy="235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C:\Users\Korisnik\Pictures\sticker,375x3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82049">
            <a:off x="3235205" y="4193080"/>
            <a:ext cx="2917222" cy="280053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024" y="1988840"/>
            <a:ext cx="8784976" cy="2115667"/>
          </a:xfr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hr-HR" sz="80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|| </a:t>
            </a:r>
            <a:r>
              <a:rPr lang="hr-HR" sz="80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alisto MT" pitchFamily="18" charset="0"/>
                <a:ea typeface="Arial Unicode MS" pitchFamily="34" charset="-128"/>
                <a:cs typeface="Arial Unicode MS" pitchFamily="34" charset="-128"/>
              </a:rPr>
              <a:t>Superwoman </a:t>
            </a:r>
            <a:r>
              <a:rPr lang="hr-HR" sz="8000" b="1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||</a:t>
            </a:r>
            <a:endParaRPr lang="hr-HR" sz="8000" b="1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9" name="Picture 5" descr="C:\Users\Korisnik\Pictures\Superwoman\23-reasons-lilly-superwoman-singh-is-the-bff-you--2-1334-1417438737-2_dbl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0"/>
            <a:ext cx="3059832" cy="2031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:\Users\Korisnik\Pictures\Superwoman\772343-9e5e7dbe-f90f-11e4-abad-a935b3e0d5c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7130">
            <a:off x="3491821" y="-305125"/>
            <a:ext cx="2912420" cy="1639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1" name="Picture 7" descr="C:\Users\Korisnik\AppData\Local\Temp\wigflip-ds-24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9410">
            <a:off x="5512987" y="1561481"/>
            <a:ext cx="2028312" cy="1159036"/>
          </a:xfrm>
          <a:prstGeom prst="rect">
            <a:avLst/>
          </a:prstGeom>
          <a:noFill/>
        </p:spPr>
      </p:pic>
      <p:pic>
        <p:nvPicPr>
          <p:cNvPr id="1034" name="Picture 10" descr="C:\Users\Korisnik\Pictures\Superwoman\wigflip-ds-26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20549">
            <a:off x="1826664" y="3782710"/>
            <a:ext cx="2570900" cy="1285450"/>
          </a:xfrm>
          <a:prstGeom prst="rect">
            <a:avLst/>
          </a:prstGeom>
          <a:noFill/>
        </p:spPr>
      </p:pic>
      <p:pic>
        <p:nvPicPr>
          <p:cNvPr id="1039" name="Picture 15" descr="C:\Users\Korisnik\Pictures\Superwoman\lillysingh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7292">
            <a:off x="5318368" y="4342092"/>
            <a:ext cx="4451647" cy="25036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40" name="Picture 16" descr="C:\Users\Korisnik\Pictures\Superwoman\lilly-singh-4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45150">
            <a:off x="-246138" y="370965"/>
            <a:ext cx="3217643" cy="1624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/>
              <a:t>▫</a:t>
            </a:r>
            <a:r>
              <a:rPr lang="hr-HR" dirty="0" smtClean="0"/>
              <a:t> </a:t>
            </a:r>
            <a:r>
              <a:rPr lang="hr-HR" sz="4800" b="1" dirty="0" smtClean="0">
                <a:latin typeface="Baskerville Old Face" pitchFamily="18" charset="0"/>
              </a:rPr>
              <a:t>Lilly Singh</a:t>
            </a:r>
            <a:endParaRPr lang="hr-HR" sz="4800" b="1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>
            <a:normAutofit/>
          </a:bodyPr>
          <a:lstStyle/>
          <a:p>
            <a:r>
              <a:rPr lang="hr-HR" sz="2500" dirty="0">
                <a:latin typeface="Calisto MT" pitchFamily="18" charset="0"/>
              </a:rPr>
              <a:t>B</a:t>
            </a:r>
            <a:r>
              <a:rPr lang="hr-HR" sz="2500" dirty="0" smtClean="0">
                <a:latin typeface="Calisto MT" pitchFamily="18" charset="0"/>
              </a:rPr>
              <a:t>orn on 26th September 1988 in Scarborough, Canada</a:t>
            </a:r>
          </a:p>
          <a:p>
            <a:r>
              <a:rPr lang="hr-HR" sz="2500" dirty="0" smtClean="0">
                <a:latin typeface="Calisto MT" pitchFamily="18" charset="0"/>
              </a:rPr>
              <a:t>Her parents are Malwinder and Sukhwinder Singh (from Punjab, India)</a:t>
            </a:r>
          </a:p>
          <a:p>
            <a:r>
              <a:rPr lang="hr-HR" sz="2500" dirty="0" smtClean="0">
                <a:latin typeface="Calisto MT" pitchFamily="18" charset="0"/>
              </a:rPr>
              <a:t>She graduatet Lester B. Pearson Collegiate Institute and New York University</a:t>
            </a:r>
          </a:p>
          <a:p>
            <a:r>
              <a:rPr lang="hr-HR" sz="2500" dirty="0" smtClean="0">
                <a:latin typeface="Calisto MT" pitchFamily="18" charset="0"/>
              </a:rPr>
              <a:t>Youtuber, actress, author, </a:t>
            </a:r>
          </a:p>
          <a:p>
            <a:pPr>
              <a:buNone/>
            </a:pPr>
            <a:r>
              <a:rPr lang="hr-HR" sz="2500" dirty="0">
                <a:latin typeface="Calisto MT" pitchFamily="18" charset="0"/>
              </a:rPr>
              <a:t> </a:t>
            </a:r>
            <a:r>
              <a:rPr lang="hr-HR" sz="2500" dirty="0" smtClean="0">
                <a:latin typeface="Calisto MT" pitchFamily="18" charset="0"/>
              </a:rPr>
              <a:t>   motivational speaker, </a:t>
            </a:r>
            <a:r>
              <a:rPr lang="hr-HR" sz="2500" dirty="0">
                <a:latin typeface="Calisto MT" pitchFamily="18" charset="0"/>
              </a:rPr>
              <a:t>r</a:t>
            </a:r>
            <a:r>
              <a:rPr lang="hr-HR" sz="2500" dirty="0" smtClean="0">
                <a:latin typeface="Calisto MT" pitchFamily="18" charset="0"/>
              </a:rPr>
              <a:t>apper and vlogger</a:t>
            </a:r>
          </a:p>
          <a:p>
            <a:r>
              <a:rPr lang="hr-HR" sz="2500" dirty="0" smtClean="0">
                <a:latin typeface="Calisto MT" pitchFamily="18" charset="0"/>
              </a:rPr>
              <a:t>Lives in Los Angeles, California</a:t>
            </a:r>
          </a:p>
          <a:p>
            <a:endParaRPr lang="hr-HR" sz="2500" dirty="0" smtClean="0">
              <a:latin typeface="Calisto MT" pitchFamily="18" charset="0"/>
            </a:endParaRPr>
          </a:p>
        </p:txBody>
      </p:sp>
      <p:pic>
        <p:nvPicPr>
          <p:cNvPr id="14338" name="Picture 2" descr="C:\Users\Korisnik\Pictures\Superwoman\photo.jpg"/>
          <p:cNvPicPr>
            <a:picLocks noChangeAspect="1" noChangeArrowheads="1"/>
          </p:cNvPicPr>
          <p:nvPr/>
        </p:nvPicPr>
        <p:blipFill>
          <a:blip r:embed="rId2" cstate="print"/>
          <a:srcRect l="2941" r="4412"/>
          <a:stretch>
            <a:fillRect/>
          </a:stretch>
        </p:blipFill>
        <p:spPr bwMode="auto">
          <a:xfrm rot="1160941">
            <a:off x="6428037" y="4018395"/>
            <a:ext cx="2762063" cy="2981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341" name="Picture 5" descr="C:\Users\Korisnik\Pictures\Superwoman\actress-lilly-singh-and-her-parents-arrive-at-the-premiere-of-a-trip-picture-id509573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4773">
            <a:off x="3795737" y="5295523"/>
            <a:ext cx="2995056" cy="2365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sz="4800" b="1" dirty="0" smtClean="0">
                <a:latin typeface="Baskerville Old Face" pitchFamily="18" charset="0"/>
              </a:rPr>
              <a:t>▫ Youtube carier</a:t>
            </a:r>
            <a:endParaRPr lang="hr-HR" sz="4800" dirty="0"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686800" cy="4525963"/>
          </a:xfrm>
        </p:spPr>
        <p:txBody>
          <a:bodyPr>
            <a:normAutofit/>
          </a:bodyPr>
          <a:lstStyle/>
          <a:p>
            <a:r>
              <a:rPr lang="hr-HR" sz="2500" dirty="0" smtClean="0">
                <a:latin typeface="Calisto MT" pitchFamily="18" charset="0"/>
              </a:rPr>
              <a:t>Started in October 2010</a:t>
            </a:r>
          </a:p>
          <a:p>
            <a:r>
              <a:rPr lang="hr-HR" sz="2500" dirty="0" smtClean="0">
                <a:latin typeface="Calisto MT" pitchFamily="18" charset="0"/>
              </a:rPr>
              <a:t>The name of channel is ||Superwoman||</a:t>
            </a:r>
          </a:p>
          <a:p>
            <a:r>
              <a:rPr lang="hr-HR" sz="2500" dirty="0" smtClean="0">
                <a:latin typeface="Calisto MT" pitchFamily="18" charset="0"/>
              </a:rPr>
              <a:t>She has 10 million subscribers</a:t>
            </a:r>
          </a:p>
          <a:p>
            <a:r>
              <a:rPr lang="hr-HR" sz="2500" dirty="0" smtClean="0">
                <a:latin typeface="Calisto MT" pitchFamily="18" charset="0"/>
              </a:rPr>
              <a:t>Vlogs, comedy, skits and motivation videos</a:t>
            </a:r>
          </a:p>
          <a:p>
            <a:r>
              <a:rPr lang="hr-HR" sz="2500" dirty="0" smtClean="0">
                <a:latin typeface="Calisto MT" pitchFamily="18" charset="0"/>
              </a:rPr>
              <a:t>H</a:t>
            </a:r>
            <a:r>
              <a:rPr lang="en-US" sz="2500" dirty="0" err="1" smtClean="0">
                <a:latin typeface="Calisto MT" pitchFamily="18" charset="0"/>
              </a:rPr>
              <a:t>er</a:t>
            </a:r>
            <a:r>
              <a:rPr lang="en-US" sz="2500" dirty="0" smtClean="0">
                <a:latin typeface="Calisto MT" pitchFamily="18" charset="0"/>
              </a:rPr>
              <a:t> most popular series </a:t>
            </a:r>
            <a:r>
              <a:rPr lang="hr-HR" sz="2500" dirty="0" smtClean="0">
                <a:latin typeface="Calisto MT" pitchFamily="18" charset="0"/>
              </a:rPr>
              <a:t>are about</a:t>
            </a:r>
            <a:r>
              <a:rPr lang="en-US" sz="2500" dirty="0" smtClean="0">
                <a:latin typeface="Calisto MT" pitchFamily="18" charset="0"/>
              </a:rPr>
              <a:t> her fictional parents</a:t>
            </a:r>
            <a:endParaRPr lang="hr-HR" sz="2500" dirty="0" smtClean="0">
              <a:latin typeface="Calisto MT" pitchFamily="18" charset="0"/>
            </a:endParaRPr>
          </a:p>
          <a:p>
            <a:r>
              <a:rPr lang="hr-HR" sz="2500" dirty="0" smtClean="0">
                <a:latin typeface="Calisto MT" pitchFamily="18" charset="0"/>
              </a:rPr>
              <a:t>8th world´s highest paid YouTube star ($3 million in 2015)</a:t>
            </a:r>
          </a:p>
          <a:p>
            <a:r>
              <a:rPr lang="hr-HR" sz="2500" dirty="0" smtClean="0">
                <a:latin typeface="Calisto MT" pitchFamily="18" charset="0"/>
              </a:rPr>
              <a:t>in December 2011 she start with vloging</a:t>
            </a:r>
          </a:p>
          <a:p>
            <a:endParaRPr lang="hr-HR" sz="2500" dirty="0">
              <a:latin typeface="Calisto MT" pitchFamily="18" charset="0"/>
            </a:endParaRPr>
          </a:p>
        </p:txBody>
      </p:sp>
      <p:pic>
        <p:nvPicPr>
          <p:cNvPr id="15362" name="Picture 2" descr="C:\Users\Korisnik\Pictures\Superwoman\Screen-Shot-2016-01-21-at-6.11.41-PM-e14534288984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63264">
            <a:off x="5657087" y="-325358"/>
            <a:ext cx="4108538" cy="24651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3" name="Picture 3" descr="C:\Users\Korisnik\Pictures\Superwoman\u-GN3viu_4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0625">
            <a:off x="7404314" y="5109186"/>
            <a:ext cx="2187594" cy="2187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365" name="Picture 5" descr="C:\Users\Korisnik\Pictures\Superwoman\lilly_singh.jpg.size.xxlarge.pro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02790">
            <a:off x="99728" y="5604095"/>
            <a:ext cx="2316963" cy="1551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 l="76835" t="37225" r="8853" b="56411"/>
          <a:stretch>
            <a:fillRect/>
          </a:stretch>
        </p:blipFill>
        <p:spPr bwMode="auto">
          <a:xfrm>
            <a:off x="3995936" y="5445224"/>
            <a:ext cx="3024336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 l="76679" t="37225" r="9009" b="58002"/>
          <a:stretch>
            <a:fillRect/>
          </a:stretch>
        </p:blipFill>
        <p:spPr bwMode="auto">
          <a:xfrm>
            <a:off x="3923928" y="5949280"/>
            <a:ext cx="3072336" cy="57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C:\Users\Korisnik\Pictures\Superwoman\parents_imag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14876">
            <a:off x="1261263" y="4987246"/>
            <a:ext cx="2305009" cy="1844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:\Users\Korisnik\Pictures\Saved Pictures\anigif_enhanced-14769-1410952368-1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861048"/>
            <a:ext cx="4520616" cy="25922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latin typeface="Baskerville Old Face" pitchFamily="18" charset="0"/>
              </a:rPr>
              <a:t>▫ Fictional parents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2530" name="Picture 2" descr="C:\Users\Korisnik\Pictures\Superwoman\FxaXs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21088"/>
            <a:ext cx="3952439" cy="2223247"/>
          </a:xfrm>
          <a:prstGeom prst="rect">
            <a:avLst/>
          </a:prstGeom>
          <a:noFill/>
        </p:spPr>
      </p:pic>
      <p:pic>
        <p:nvPicPr>
          <p:cNvPr id="22531" name="Picture 3" descr="C:\Users\Korisnik\Pictures\Superwoman\NjAUup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628800"/>
            <a:ext cx="4536504" cy="2664296"/>
          </a:xfrm>
          <a:prstGeom prst="rect">
            <a:avLst/>
          </a:prstGeom>
          <a:noFill/>
        </p:spPr>
      </p:pic>
      <p:pic>
        <p:nvPicPr>
          <p:cNvPr id="22532" name="Picture 4" descr="C:\Users\Korisnik\Pictures\Superwoman\ac0bcce857f70cf6e3a031992edad76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628800"/>
            <a:ext cx="4608512" cy="265493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latin typeface="Baskerville Old Face" pitchFamily="18" charset="0"/>
              </a:rPr>
              <a:t>▫ </a:t>
            </a:r>
            <a:r>
              <a:rPr lang="hr-HR" sz="4800" b="1" dirty="0" smtClean="0">
                <a:latin typeface="Baskerville Old Face" pitchFamily="18" charset="0"/>
              </a:rPr>
              <a:t>Acting, rapping</a:t>
            </a:r>
            <a:r>
              <a:rPr lang="hr-HR" b="1" dirty="0" smtClean="0">
                <a:latin typeface="Baskerville Old Face" pitchFamily="18" charset="0"/>
              </a:rPr>
              <a:t>...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/>
          </a:bodyPr>
          <a:lstStyle/>
          <a:p>
            <a:r>
              <a:rPr lang="hr-HR" sz="2500" dirty="0">
                <a:latin typeface="Calisto MT" pitchFamily="18" charset="0"/>
              </a:rPr>
              <a:t>S</a:t>
            </a:r>
            <a:r>
              <a:rPr lang="en-US" sz="2500" dirty="0" smtClean="0">
                <a:latin typeface="Calisto MT" pitchFamily="18" charset="0"/>
              </a:rPr>
              <a:t>he voiced miniature unicorns named Bubbles and Misty in the</a:t>
            </a:r>
            <a:r>
              <a:rPr lang="hr-HR" sz="2500" dirty="0" smtClean="0">
                <a:latin typeface="Calisto MT" pitchFamily="18" charset="0"/>
              </a:rPr>
              <a:t> animated film “Ice Age”</a:t>
            </a:r>
          </a:p>
          <a:p>
            <a:r>
              <a:rPr lang="hr-HR" sz="2500" dirty="0" smtClean="0">
                <a:latin typeface="Calisto MT" pitchFamily="18" charset="0"/>
              </a:rPr>
              <a:t>Played in the movie “Bad Moms”</a:t>
            </a:r>
          </a:p>
          <a:p>
            <a:r>
              <a:rPr lang="hr-HR" sz="2500" dirty="0" smtClean="0">
                <a:latin typeface="Calisto MT" pitchFamily="18" charset="0"/>
              </a:rPr>
              <a:t>Her songs are: Clean Up Anthem, Voices, #LEH...</a:t>
            </a:r>
          </a:p>
          <a:p>
            <a:r>
              <a:rPr lang="en-US" sz="2500" dirty="0" smtClean="0">
                <a:latin typeface="Calisto MT" pitchFamily="18" charset="0"/>
              </a:rPr>
              <a:t>Lilly </a:t>
            </a:r>
            <a:r>
              <a:rPr lang="hr-HR" sz="2500" dirty="0" smtClean="0">
                <a:latin typeface="Calisto MT" pitchFamily="18" charset="0"/>
              </a:rPr>
              <a:t>has</a:t>
            </a:r>
            <a:r>
              <a:rPr lang="en-US" sz="2500" dirty="0" smtClean="0">
                <a:latin typeface="Calisto MT" pitchFamily="18" charset="0"/>
              </a:rPr>
              <a:t> her new lipstick in collaboration with Smashbox Cosmetics named BAWSE</a:t>
            </a:r>
            <a:endParaRPr lang="hr-HR" sz="2500" dirty="0" smtClean="0">
              <a:latin typeface="Calisto MT" pitchFamily="18" charset="0"/>
            </a:endParaRPr>
          </a:p>
          <a:p>
            <a:endParaRPr lang="hr-HR" sz="2500" dirty="0">
              <a:latin typeface="Calisto MT" pitchFamily="18" charset="0"/>
            </a:endParaRPr>
          </a:p>
        </p:txBody>
      </p:sp>
      <p:pic>
        <p:nvPicPr>
          <p:cNvPr id="16386" name="Picture 2" descr="C:\Users\Korisnik\Pictures\Superwoman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-315416"/>
            <a:ext cx="3347864" cy="18831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9" name="Picture 5" descr="C:\Users\Korisnik\Pictures\Superwoman\tumblr_nv3o60mD201squc7do1_4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0358">
            <a:off x="1506696" y="4905299"/>
            <a:ext cx="3115655" cy="1752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87" name="Picture 3" descr="C:\Users\Korisnik\Pictures\Superwoman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01208"/>
            <a:ext cx="2364625" cy="1556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1" name="Picture 7" descr="Slikovni rezultat za bawse lipsti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8071">
            <a:off x="5534588" y="4697972"/>
            <a:ext cx="3810000" cy="2305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C:\Users\Korisnik\Pictures\Superwoman\rsz_superwoman_tour-984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85049">
            <a:off x="-95624" y="4036298"/>
            <a:ext cx="5699828" cy="2895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latin typeface="Baskerville Old Face" pitchFamily="18" charset="0"/>
              </a:rPr>
              <a:t>▫ A Trip to Unicorn Island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/>
          </a:bodyPr>
          <a:lstStyle/>
          <a:p>
            <a:r>
              <a:rPr lang="hr-HR" sz="2500" dirty="0" smtClean="0">
                <a:latin typeface="Calisto MT" pitchFamily="18" charset="0"/>
              </a:rPr>
              <a:t>She had a world tour called “A Trip to Unicorn Island”</a:t>
            </a:r>
          </a:p>
          <a:p>
            <a:r>
              <a:rPr lang="en-US" sz="2500" dirty="0" smtClean="0">
                <a:latin typeface="Calisto MT" pitchFamily="18" charset="0"/>
              </a:rPr>
              <a:t>The movie was released on February 10</a:t>
            </a:r>
            <a:r>
              <a:rPr lang="hr-HR" sz="2500" dirty="0" smtClean="0">
                <a:latin typeface="Calisto MT" pitchFamily="18" charset="0"/>
              </a:rPr>
              <a:t>th</a:t>
            </a:r>
            <a:r>
              <a:rPr lang="en-US" sz="2500" dirty="0" smtClean="0">
                <a:latin typeface="Calisto MT" pitchFamily="18" charset="0"/>
              </a:rPr>
              <a:t> 2016 on YouTube Red</a:t>
            </a:r>
            <a:endParaRPr lang="hr-HR" sz="2500" dirty="0" smtClean="0">
              <a:latin typeface="Calisto MT" pitchFamily="18" charset="0"/>
            </a:endParaRPr>
          </a:p>
          <a:p>
            <a:r>
              <a:rPr lang="hr-HR" sz="2500" dirty="0">
                <a:latin typeface="Calisto MT" pitchFamily="18" charset="0"/>
              </a:rPr>
              <a:t>A</a:t>
            </a:r>
            <a:r>
              <a:rPr lang="en-US" sz="2500" dirty="0" smtClean="0">
                <a:latin typeface="Calisto MT" pitchFamily="18" charset="0"/>
              </a:rPr>
              <a:t>pp named "Unicorn Island"</a:t>
            </a:r>
            <a:endParaRPr lang="hr-HR" sz="2500" dirty="0">
              <a:latin typeface="Calisto MT" pitchFamily="18" charset="0"/>
            </a:endParaRPr>
          </a:p>
        </p:txBody>
      </p:sp>
      <p:pic>
        <p:nvPicPr>
          <p:cNvPr id="17410" name="Picture 2" descr="C:\Users\Korisnik\Pictures\Superwoman\MV5BOTMyNzYxNDc0MV5BMl5BanBnXkFtZTgwNzkxNDg5NzE@._V1_UX182_CR0,0,182,268_AL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7562">
            <a:off x="6644913" y="3802723"/>
            <a:ext cx="1987891" cy="2927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411" name="Picture 3" descr="C:\Users\Korisnik\Pictures\sticker,375x3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0"/>
            <a:ext cx="1405635" cy="134940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b="1" dirty="0" smtClean="0">
                <a:latin typeface="Baskerville Old Face" pitchFamily="18" charset="0"/>
              </a:rPr>
              <a:t>▫ Awards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r>
              <a:rPr lang="hr-HR" sz="2200" dirty="0" smtClean="0">
                <a:latin typeface="Calisto MT" pitchFamily="18" charset="0"/>
              </a:rPr>
              <a:t>Won awards for:-Social Superstar of the Year </a:t>
            </a:r>
            <a:r>
              <a:rPr lang="hr-HR" sz="2200" b="1" dirty="0" smtClean="0">
                <a:latin typeface="Calisto MT" pitchFamily="18" charset="0"/>
              </a:rPr>
              <a:t>(MTV                     </a:t>
            </a:r>
          </a:p>
          <a:p>
            <a:pPr>
              <a:buNone/>
            </a:pPr>
            <a:r>
              <a:rPr lang="hr-HR" sz="2200" b="1" dirty="0" smtClean="0">
                <a:latin typeface="Calisto MT" pitchFamily="18" charset="0"/>
              </a:rPr>
              <a:t>                                 Fandom Awards)</a:t>
            </a:r>
          </a:p>
          <a:p>
            <a:pPr>
              <a:buNone/>
            </a:pPr>
            <a:r>
              <a:rPr lang="hr-HR" sz="2200" dirty="0">
                <a:latin typeface="Calisto MT" pitchFamily="18" charset="0"/>
              </a:rPr>
              <a:t> </a:t>
            </a:r>
            <a:r>
              <a:rPr lang="hr-HR" sz="2200" dirty="0" smtClean="0">
                <a:latin typeface="Calisto MT" pitchFamily="18" charset="0"/>
              </a:rPr>
              <a:t>                               - First Person, </a:t>
            </a:r>
            <a:r>
              <a:rPr lang="en-US" sz="2200" dirty="0" smtClean="0">
                <a:latin typeface="Calisto MT" pitchFamily="18" charset="0"/>
              </a:rPr>
              <a:t>A Trip to Unicorn Island</a:t>
            </a:r>
            <a:r>
              <a:rPr lang="hr-HR" sz="2200" dirty="0" smtClean="0">
                <a:latin typeface="Calisto MT" pitchFamily="18" charset="0"/>
              </a:rPr>
              <a:t>, </a:t>
            </a:r>
            <a:r>
              <a:rPr lang="en-US" sz="2200" dirty="0" smtClean="0">
                <a:latin typeface="Calisto MT" pitchFamily="18" charset="0"/>
              </a:rPr>
              <a:t>Social </a:t>
            </a:r>
            <a:r>
              <a:rPr lang="hr-HR" sz="2200" dirty="0" smtClean="0">
                <a:latin typeface="Calisto MT" pitchFamily="18" charset="0"/>
              </a:rPr>
              <a:t> </a:t>
            </a:r>
          </a:p>
          <a:p>
            <a:pPr>
              <a:buNone/>
            </a:pPr>
            <a:r>
              <a:rPr lang="hr-HR" sz="2200" dirty="0">
                <a:latin typeface="Calisto MT" pitchFamily="18" charset="0"/>
              </a:rPr>
              <a:t> </a:t>
            </a:r>
            <a:r>
              <a:rPr lang="hr-HR" sz="2200" dirty="0" smtClean="0">
                <a:latin typeface="Calisto MT" pitchFamily="18" charset="0"/>
              </a:rPr>
              <a:t>                                </a:t>
            </a:r>
            <a:r>
              <a:rPr lang="en-US" sz="2200" dirty="0" smtClean="0">
                <a:latin typeface="Calisto MT" pitchFamily="18" charset="0"/>
              </a:rPr>
              <a:t>Good</a:t>
            </a:r>
            <a:r>
              <a:rPr lang="hr-HR" sz="2200" dirty="0" smtClean="0">
                <a:latin typeface="Calisto MT" pitchFamily="18" charset="0"/>
              </a:rPr>
              <a:t> </a:t>
            </a:r>
            <a:r>
              <a:rPr lang="en-US" sz="2200" dirty="0" smtClean="0">
                <a:latin typeface="Calisto MT" pitchFamily="18" charset="0"/>
              </a:rPr>
              <a:t>Campaign (Girl Love Challenge) </a:t>
            </a:r>
            <a:r>
              <a:rPr lang="hr-HR" sz="2200" b="1" dirty="0" smtClean="0">
                <a:latin typeface="Calisto MT" pitchFamily="18" charset="0"/>
              </a:rPr>
              <a:t>(Streamy </a:t>
            </a:r>
          </a:p>
          <a:p>
            <a:pPr>
              <a:buNone/>
            </a:pPr>
            <a:r>
              <a:rPr lang="hr-HR" sz="2200" b="1" dirty="0">
                <a:latin typeface="Calisto MT" pitchFamily="18" charset="0"/>
              </a:rPr>
              <a:t> </a:t>
            </a:r>
            <a:r>
              <a:rPr lang="hr-HR" sz="2200" b="1" dirty="0" smtClean="0">
                <a:latin typeface="Calisto MT" pitchFamily="18" charset="0"/>
              </a:rPr>
              <a:t>                                Awards)</a:t>
            </a:r>
          </a:p>
          <a:p>
            <a:pPr>
              <a:buNone/>
            </a:pPr>
            <a:r>
              <a:rPr lang="hr-HR" sz="2200" dirty="0">
                <a:latin typeface="Calisto MT" pitchFamily="18" charset="0"/>
              </a:rPr>
              <a:t> </a:t>
            </a:r>
            <a:r>
              <a:rPr lang="hr-HR" sz="2200" dirty="0" smtClean="0">
                <a:latin typeface="Calisto MT" pitchFamily="18" charset="0"/>
              </a:rPr>
              <a:t>                               -Choice Web Star: Comedy, Female </a:t>
            </a:r>
            <a:r>
              <a:rPr lang="hr-HR" sz="2200" b="1" dirty="0" smtClean="0">
                <a:latin typeface="Calisto MT" pitchFamily="18" charset="0"/>
              </a:rPr>
              <a:t>(Teen Choice            </a:t>
            </a:r>
          </a:p>
          <a:p>
            <a:pPr>
              <a:buNone/>
            </a:pPr>
            <a:r>
              <a:rPr lang="hr-HR" sz="2200" b="1" dirty="0">
                <a:latin typeface="Calisto MT" pitchFamily="18" charset="0"/>
              </a:rPr>
              <a:t> </a:t>
            </a:r>
            <a:r>
              <a:rPr lang="hr-HR" sz="2200" b="1" dirty="0" smtClean="0">
                <a:latin typeface="Calisto MT" pitchFamily="18" charset="0"/>
              </a:rPr>
              <a:t>                                Awards)</a:t>
            </a:r>
            <a:endParaRPr lang="hr-HR" sz="2400" dirty="0" smtClean="0"/>
          </a:p>
          <a:p>
            <a:pPr>
              <a:buNone/>
            </a:pPr>
            <a:endParaRPr lang="hr-HR" sz="2200" b="1" dirty="0" smtClean="0">
              <a:latin typeface="Calisto MT" pitchFamily="18" charset="0"/>
            </a:endParaRPr>
          </a:p>
        </p:txBody>
      </p:sp>
      <p:pic>
        <p:nvPicPr>
          <p:cNvPr id="20482" name="Picture 2" descr="C:\Users\Korisnik\Pictures\Superwoman\5th+Annual+Streamy+Awards+Inside+TAEfS1pgFm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94756">
            <a:off x="70994" y="3632010"/>
            <a:ext cx="2147370" cy="3061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3" name="Picture 3" descr="C:\Users\Korisnik\Pictures\Superwoman\Lilly+Singh+2016+MuchMusic+Video+Awards+Arrivals+hEuvD98Y4u5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4978">
            <a:off x="1284452" y="4460504"/>
            <a:ext cx="1967423" cy="29585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484" name="Picture 4" descr="C:\Users\Korisnik\Pictures\Superwoman\GettyImages-4888572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581128"/>
            <a:ext cx="2905484" cy="1722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1506" name="Picture 2" descr="C:\Users\Korisnik\Pictures\Superwoman\lilly-singh-variety-s-power-of-women-luncheon-2015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7"/>
            <a:ext cx="1853485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8" name="Picture 4" descr="C:\Users\Korisnik\Pictures\Superwoman\2C2EB5B400000578-3231596-image-m-43_1442027744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15308">
            <a:off x="6776569" y="-71253"/>
            <a:ext cx="2160240" cy="2521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 l="8574" t="16360" r="37189" b="32453"/>
          <a:stretch>
            <a:fillRect/>
          </a:stretch>
        </p:blipFill>
        <p:spPr bwMode="auto">
          <a:xfrm rot="495362">
            <a:off x="-440220" y="4434039"/>
            <a:ext cx="4399785" cy="23345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1" name="Picture 7" descr="C:\Users\Korisnik\Pictures\Superwoman\160122_2973371_lilly_singh_s_last_date_called_the_prince_of.jpg"/>
          <p:cNvPicPr>
            <a:picLocks noChangeAspect="1" noChangeArrowheads="1"/>
          </p:cNvPicPr>
          <p:nvPr/>
        </p:nvPicPr>
        <p:blipFill>
          <a:blip r:embed="rId5" cstate="print"/>
          <a:srcRect l="7670" r="1375"/>
          <a:stretch>
            <a:fillRect/>
          </a:stretch>
        </p:blipFill>
        <p:spPr bwMode="auto">
          <a:xfrm rot="21210583">
            <a:off x="5901850" y="4330674"/>
            <a:ext cx="3329817" cy="2059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2" name="Picture 8" descr="C:\Users\Korisnik\Pictures\Superwoman\ac7dd360d1942eb9ada3ace398fc71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005064"/>
            <a:ext cx="234888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3" name="Picture 9" descr="C:\Users\Korisnik\Pictures\Superwoman\22a5b6b9cb0587a8c17004e2fd5d012f.jpg"/>
          <p:cNvPicPr>
            <a:picLocks noChangeAspect="1" noChangeArrowheads="1"/>
          </p:cNvPicPr>
          <p:nvPr/>
        </p:nvPicPr>
        <p:blipFill>
          <a:blip r:embed="rId7" cstate="print"/>
          <a:srcRect l="9144" t="1830" r="16976"/>
          <a:stretch>
            <a:fillRect/>
          </a:stretch>
        </p:blipFill>
        <p:spPr bwMode="auto">
          <a:xfrm rot="20712641">
            <a:off x="3824281" y="333106"/>
            <a:ext cx="2849430" cy="1845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7" name="Picture 3" descr="C:\Users\Korisnik\Pictures\Superwoman\Lilly-Singh-Net-Wort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9125">
            <a:off x="1233453" y="1386597"/>
            <a:ext cx="2212303" cy="2212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14" name="Picture 10" descr="C:\Users\Korisnik\Pictures\Superwoman\6d5e8123e12e55339cd1cb2b9fdbece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04059">
            <a:off x="4932040" y="2492896"/>
            <a:ext cx="359648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2276872"/>
            <a:ext cx="7772400" cy="1500187"/>
          </a:xfrm>
        </p:spPr>
        <p:txBody>
          <a:bodyPr>
            <a:normAutofit lnSpcReduction="10000"/>
          </a:bodyPr>
          <a:lstStyle/>
          <a:p>
            <a:pPr algn="ctr"/>
            <a:r>
              <a:rPr lang="hr-HR" sz="6600" dirty="0" smtClean="0">
                <a:solidFill>
                  <a:schemeClr val="tx1"/>
                </a:solidFill>
                <a:latin typeface="Baskerville Old Face" pitchFamily="18" charset="0"/>
              </a:rPr>
              <a:t>The End</a:t>
            </a:r>
          </a:p>
          <a:p>
            <a:pPr algn="ctr"/>
            <a:r>
              <a:rPr lang="hr-HR" sz="2400" dirty="0" smtClean="0">
                <a:solidFill>
                  <a:schemeClr val="tx1"/>
                </a:solidFill>
                <a:latin typeface="Baskerville Old Face" pitchFamily="18" charset="0"/>
              </a:rPr>
              <a:t>Sara Bednaić, 7.b</a:t>
            </a:r>
            <a:endParaRPr lang="hr-HR" sz="24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pic>
        <p:nvPicPr>
          <p:cNvPr id="23554" name="Picture 2" descr="C:\Users\Korisnik\Pictures\sticker,375x3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7212">
            <a:off x="4787063" y="2802036"/>
            <a:ext cx="5050330" cy="4848317"/>
          </a:xfrm>
          <a:prstGeom prst="rect">
            <a:avLst/>
          </a:prstGeom>
          <a:noFill/>
        </p:spPr>
      </p:pic>
      <p:pic>
        <p:nvPicPr>
          <p:cNvPr id="23555" name="Picture 3" descr="C:\Users\Korisnik\Pictures\Superwoman\lillysing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8551">
            <a:off x="0" y="260648"/>
            <a:ext cx="3491880" cy="1963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556" name="Picture 4" descr="C:\Users\Korisnik\Pictures\Superwoman\d5c18699d542d186e294820ad67b6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0403">
            <a:off x="6857490" y="1251255"/>
            <a:ext cx="216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557" name="Picture 5" descr="C:\Users\Korisnik\Pictures\Superwoman\Lilly-Singh2INSID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79138">
            <a:off x="262196" y="4124272"/>
            <a:ext cx="3014701" cy="2009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2764</TotalTime>
  <Words>276</Words>
  <Application>Microsoft Office PowerPoint</Application>
  <PresentationFormat>Prikaz na zaslonu (4:3)</PresentationFormat>
  <Paragraphs>37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0" baseType="lpstr">
      <vt:lpstr>Office Theme</vt:lpstr>
      <vt:lpstr>|| Superwoman ||</vt:lpstr>
      <vt:lpstr>▫ Lilly Singh</vt:lpstr>
      <vt:lpstr>▫ Youtube carier</vt:lpstr>
      <vt:lpstr>▫ Fictional parents</vt:lpstr>
      <vt:lpstr>▫ Acting, rapping... </vt:lpstr>
      <vt:lpstr>▫ A Trip to Unicorn Island</vt:lpstr>
      <vt:lpstr>▫ Awards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Nada</cp:lastModifiedBy>
  <cp:revision>46</cp:revision>
  <dcterms:created xsi:type="dcterms:W3CDTF">2016-10-10T18:23:08Z</dcterms:created>
  <dcterms:modified xsi:type="dcterms:W3CDTF">2016-10-23T17:23:07Z</dcterms:modified>
</cp:coreProperties>
</file>