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E8CE-52CD-470A-9E6F-6B461BD41A6E}" type="datetimeFigureOut">
              <a:rPr lang="hr-HR" smtClean="0"/>
              <a:t>23.10.2016.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984E-68B2-48BD-9B4E-437FEB7144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640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E8CE-52CD-470A-9E6F-6B461BD41A6E}" type="datetimeFigureOut">
              <a:rPr lang="hr-HR" smtClean="0"/>
              <a:t>23.10.2016.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984E-68B2-48BD-9B4E-437FEB7144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502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E8CE-52CD-470A-9E6F-6B461BD41A6E}" type="datetimeFigureOut">
              <a:rPr lang="hr-HR" smtClean="0"/>
              <a:t>23.10.2016.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984E-68B2-48BD-9B4E-437FEB7144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775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E8CE-52CD-470A-9E6F-6B461BD41A6E}" type="datetimeFigureOut">
              <a:rPr lang="hr-HR" smtClean="0"/>
              <a:t>23.10.2016.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984E-68B2-48BD-9B4E-437FEB7144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36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E8CE-52CD-470A-9E6F-6B461BD41A6E}" type="datetimeFigureOut">
              <a:rPr lang="hr-HR" smtClean="0"/>
              <a:t>23.10.2016.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984E-68B2-48BD-9B4E-437FEB7144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98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E8CE-52CD-470A-9E6F-6B461BD41A6E}" type="datetimeFigureOut">
              <a:rPr lang="hr-HR" smtClean="0"/>
              <a:t>23.10.2016.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984E-68B2-48BD-9B4E-437FEB7144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476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E8CE-52CD-470A-9E6F-6B461BD41A6E}" type="datetimeFigureOut">
              <a:rPr lang="hr-HR" smtClean="0"/>
              <a:t>23.10.2016.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984E-68B2-48BD-9B4E-437FEB7144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569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E8CE-52CD-470A-9E6F-6B461BD41A6E}" type="datetimeFigureOut">
              <a:rPr lang="hr-HR" smtClean="0"/>
              <a:t>23.10.2016.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984E-68B2-48BD-9B4E-437FEB7144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26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E8CE-52CD-470A-9E6F-6B461BD41A6E}" type="datetimeFigureOut">
              <a:rPr lang="hr-HR" smtClean="0"/>
              <a:t>23.10.2016.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984E-68B2-48BD-9B4E-437FEB7144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5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E8CE-52CD-470A-9E6F-6B461BD41A6E}" type="datetimeFigureOut">
              <a:rPr lang="hr-HR" smtClean="0"/>
              <a:t>23.10.2016.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984E-68B2-48BD-9B4E-437FEB7144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558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E8CE-52CD-470A-9E6F-6B461BD41A6E}" type="datetimeFigureOut">
              <a:rPr lang="hr-HR" smtClean="0"/>
              <a:t>23.10.2016.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984E-68B2-48BD-9B4E-437FEB7144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82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CE8CE-52CD-470A-9E6F-6B461BD41A6E}" type="datetimeFigureOut">
              <a:rPr lang="hr-HR" smtClean="0"/>
              <a:t>23.10.2016.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984E-68B2-48BD-9B4E-437FEB7144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43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0528" y="3140968"/>
            <a:ext cx="6400800" cy="1752600"/>
          </a:xfrm>
        </p:spPr>
        <p:txBody>
          <a:bodyPr>
            <a:noAutofit/>
          </a:bodyPr>
          <a:lstStyle/>
          <a:p>
            <a:r>
              <a:rPr lang="hr-HR" sz="6600" dirty="0" smtClean="0">
                <a:solidFill>
                  <a:schemeClr val="bg1"/>
                </a:solidFill>
                <a:latin typeface="Cracked Johnnie" pitchFamily="2" charset="0"/>
              </a:rPr>
              <a:t>Eiffel tower</a:t>
            </a:r>
            <a:endParaRPr lang="hr-HR" sz="6600" dirty="0">
              <a:solidFill>
                <a:schemeClr val="bg1"/>
              </a:solidFill>
              <a:latin typeface="Cracked Johnni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8"/>
            <a:ext cx="9144000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021561"/>
            <a:ext cx="8147248" cy="1828799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 </a:t>
            </a:r>
            <a:r>
              <a:rPr lang="hr-HR" b="1" dirty="0"/>
              <a:t>T</a:t>
            </a:r>
            <a:r>
              <a:rPr lang="hr-HR" b="1" dirty="0" smtClean="0"/>
              <a:t>ower is built betwen 1887 and 1889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It is in Paris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It is named after the engineer Gustave Eiffel</a:t>
            </a:r>
            <a:endParaRPr lang="hr-HR" b="1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6" y="2276872"/>
            <a:ext cx="585931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594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8"/>
            <a:ext cx="9144000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645024"/>
            <a:ext cx="6427262" cy="288032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The tower is 324 </a:t>
            </a:r>
            <a:r>
              <a:rPr lang="en-US" b="1" dirty="0" err="1" smtClean="0"/>
              <a:t>metres</a:t>
            </a:r>
            <a:r>
              <a:rPr lang="en-US" b="1" dirty="0" smtClean="0"/>
              <a:t> tall</a:t>
            </a:r>
            <a:endParaRPr lang="hr-HR" b="1" dirty="0"/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It is made of iron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It has 1665 stairs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It weighs 10 100 tons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8006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8"/>
            <a:ext cx="9144000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029200"/>
            <a:ext cx="8229600" cy="1828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 smtClean="0"/>
              <a:t> The tallest structure in Paris</a:t>
            </a:r>
            <a:endParaRPr lang="hr-HR" b="1" dirty="0"/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It has the shape of pyramid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One of the most famous structure in the world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2625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63</Words>
  <Application>Microsoft Office PowerPoint</Application>
  <PresentationFormat>Prikaz na zaslonu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Office Theme</vt:lpstr>
      <vt:lpstr>   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Katarina</dc:creator>
  <cp:lastModifiedBy>Nada</cp:lastModifiedBy>
  <cp:revision>10</cp:revision>
  <dcterms:created xsi:type="dcterms:W3CDTF">2016-10-06T14:15:04Z</dcterms:created>
  <dcterms:modified xsi:type="dcterms:W3CDTF">2016-10-23T17:22:09Z</dcterms:modified>
</cp:coreProperties>
</file>