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9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C6BC8-C9EE-43BC-BE34-A8C131E1BA16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E2743-CEDC-434D-B201-5BF60F9AC6F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819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444444444444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E2743-CEDC-434D-B201-5BF60F9AC6F6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DA8466-4001-4C57-B197-46630252EB40}" type="datetimeFigureOut">
              <a:rPr lang="sr-Latn-CS" smtClean="0"/>
              <a:pPr/>
              <a:t>23.10.2016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A426F6-2030-4782-B9D4-C7CE5AEA550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0" dirty="0" err="1" smtClean="0">
                <a:effectLst/>
                <a:latin typeface="Berlin Sans FB Demi" pitchFamily="34" charset="0"/>
              </a:rPr>
              <a:t>Dream</a:t>
            </a:r>
            <a:r>
              <a:rPr lang="hr-HR" b="0" dirty="0" smtClean="0">
                <a:effectLst/>
                <a:latin typeface="Berlin Sans FB Demi" pitchFamily="34" charset="0"/>
              </a:rPr>
              <a:t> </a:t>
            </a:r>
            <a:r>
              <a:rPr lang="hr-HR" b="0" dirty="0" err="1" smtClean="0">
                <a:effectLst/>
                <a:latin typeface="Berlin Sans FB Demi" pitchFamily="34" charset="0"/>
              </a:rPr>
              <a:t>Theater</a:t>
            </a:r>
            <a:endParaRPr lang="hr-HR" b="0" dirty="0">
              <a:effectLst/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C:\Users\Marcel\Desktop\preuz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8001056" cy="4643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-  American </a:t>
            </a:r>
            <a:r>
              <a:rPr lang="en-US" sz="3600" dirty="0" smtClean="0"/>
              <a:t> progressive metal band formed in 1985 </a:t>
            </a:r>
            <a:endParaRPr lang="hr-HR" sz="3600" dirty="0" smtClean="0"/>
          </a:p>
          <a:p>
            <a:endParaRPr lang="hr-HR" sz="3600" dirty="0" smtClean="0"/>
          </a:p>
          <a:p>
            <a:r>
              <a:rPr lang="hr-HR" sz="3600" dirty="0" smtClean="0"/>
              <a:t>- one </a:t>
            </a:r>
            <a:r>
              <a:rPr lang="hr-HR" sz="3600" dirty="0" err="1" smtClean="0"/>
              <a:t>of</a:t>
            </a:r>
            <a:r>
              <a:rPr lang="hr-HR" sz="3600" dirty="0" smtClean="0"/>
              <a:t> </a:t>
            </a:r>
            <a:r>
              <a:rPr lang="hr-HR" sz="3600" dirty="0" err="1" smtClean="0"/>
              <a:t>the</a:t>
            </a:r>
            <a:r>
              <a:rPr lang="hr-HR" sz="3600" dirty="0" smtClean="0"/>
              <a:t> most  </a:t>
            </a:r>
            <a:r>
              <a:rPr lang="hr-HR" sz="3600" dirty="0" err="1" smtClean="0"/>
              <a:t>famous</a:t>
            </a:r>
            <a:r>
              <a:rPr lang="hr-HR" sz="3600" dirty="0" smtClean="0"/>
              <a:t> </a:t>
            </a:r>
            <a:r>
              <a:rPr lang="hr-HR" sz="3600" dirty="0" err="1" smtClean="0"/>
              <a:t>bands</a:t>
            </a:r>
            <a:r>
              <a:rPr lang="hr-HR" sz="3600" dirty="0" smtClean="0"/>
              <a:t> </a:t>
            </a:r>
            <a:r>
              <a:rPr lang="hr-HR" sz="3600" dirty="0" err="1" smtClean="0"/>
              <a:t>in</a:t>
            </a:r>
            <a:r>
              <a:rPr lang="hr-HR" sz="3600" dirty="0" smtClean="0"/>
              <a:t> </a:t>
            </a:r>
            <a:r>
              <a:rPr lang="hr-HR" sz="3600" dirty="0" err="1" smtClean="0"/>
              <a:t>the</a:t>
            </a:r>
            <a:r>
              <a:rPr lang="hr-HR" sz="3600" dirty="0" smtClean="0"/>
              <a:t> world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642910" y="1357298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band </a:t>
            </a:r>
            <a:r>
              <a:rPr lang="hr-HR" sz="3200" dirty="0" err="1" smtClean="0"/>
              <a:t>members</a:t>
            </a:r>
            <a:r>
              <a:rPr lang="hr-HR" sz="3200" dirty="0" smtClean="0"/>
              <a:t>:  </a:t>
            </a:r>
            <a:r>
              <a:rPr lang="hr-HR" sz="3200" dirty="0" err="1" smtClean="0"/>
              <a:t>John</a:t>
            </a:r>
            <a:r>
              <a:rPr lang="hr-HR" sz="3200" dirty="0" smtClean="0"/>
              <a:t> </a:t>
            </a:r>
            <a:r>
              <a:rPr lang="hr-HR" sz="3200" dirty="0" err="1" smtClean="0"/>
              <a:t>Myung</a:t>
            </a:r>
            <a:r>
              <a:rPr lang="hr-HR" sz="3200" dirty="0" smtClean="0"/>
              <a:t>, Jordan </a:t>
            </a:r>
            <a:r>
              <a:rPr lang="hr-HR" sz="3200" dirty="0" err="1" smtClean="0"/>
              <a:t>Rudess</a:t>
            </a:r>
            <a:r>
              <a:rPr lang="hr-HR" sz="3200" dirty="0" smtClean="0"/>
              <a:t>, James </a:t>
            </a:r>
            <a:r>
              <a:rPr lang="hr-HR" sz="3200" dirty="0" err="1" smtClean="0"/>
              <a:t>LaBrie</a:t>
            </a:r>
            <a:r>
              <a:rPr lang="hr-HR" sz="3200" dirty="0" smtClean="0"/>
              <a:t>, </a:t>
            </a:r>
            <a:r>
              <a:rPr lang="hr-HR" sz="3200" dirty="0" err="1" smtClean="0"/>
              <a:t>Mike</a:t>
            </a:r>
            <a:r>
              <a:rPr lang="hr-HR" sz="3200" dirty="0" smtClean="0"/>
              <a:t> </a:t>
            </a:r>
            <a:r>
              <a:rPr lang="hr-HR" sz="3200" dirty="0" err="1" smtClean="0"/>
              <a:t>Mangini</a:t>
            </a:r>
            <a:r>
              <a:rPr lang="hr-HR" sz="3200" dirty="0" smtClean="0"/>
              <a:t> </a:t>
            </a:r>
            <a:r>
              <a:rPr lang="hr-HR" sz="3200" dirty="0" err="1" smtClean="0"/>
              <a:t>and</a:t>
            </a:r>
            <a:r>
              <a:rPr lang="hr-HR" sz="3200" dirty="0" smtClean="0"/>
              <a:t> </a:t>
            </a:r>
            <a:r>
              <a:rPr lang="hr-HR" sz="3200" dirty="0" err="1" smtClean="0"/>
              <a:t>John</a:t>
            </a:r>
            <a:r>
              <a:rPr lang="hr-HR" sz="3200" dirty="0" smtClean="0"/>
              <a:t> </a:t>
            </a:r>
            <a:r>
              <a:rPr lang="hr-HR" sz="3200" dirty="0" err="1" smtClean="0"/>
              <a:t>Petrucci</a:t>
            </a:r>
            <a:endParaRPr lang="hr-HR" sz="3200" dirty="0" smtClean="0"/>
          </a:p>
          <a:p>
            <a:pPr>
              <a:buFontTx/>
              <a:buChar char="-"/>
            </a:pPr>
            <a:endParaRPr lang="hr-HR" sz="3200" dirty="0"/>
          </a:p>
          <a:p>
            <a:pPr>
              <a:buFontTx/>
              <a:buChar char="-"/>
            </a:pPr>
            <a:r>
              <a:rPr lang="hr-HR" sz="3200" dirty="0"/>
              <a:t> </a:t>
            </a:r>
            <a:r>
              <a:rPr lang="hr-HR" sz="3200" dirty="0" err="1" smtClean="0"/>
              <a:t>they</a:t>
            </a:r>
            <a:r>
              <a:rPr lang="hr-HR" sz="3200" dirty="0" smtClean="0"/>
              <a:t>  are all great </a:t>
            </a:r>
            <a:r>
              <a:rPr lang="hr-HR" sz="3200" dirty="0" err="1" smtClean="0"/>
              <a:t>musicians</a:t>
            </a:r>
            <a:r>
              <a:rPr lang="hr-HR" sz="3200" dirty="0" smtClean="0"/>
              <a:t> </a:t>
            </a:r>
            <a:r>
              <a:rPr lang="hr-HR" sz="3200" dirty="0" err="1" smtClean="0"/>
              <a:t>because</a:t>
            </a:r>
            <a:r>
              <a:rPr lang="hr-HR" sz="3200" dirty="0" smtClean="0"/>
              <a:t> </a:t>
            </a:r>
            <a:r>
              <a:rPr lang="hr-HR" sz="3200" dirty="0" err="1" smtClean="0"/>
              <a:t>they</a:t>
            </a:r>
            <a:r>
              <a:rPr lang="hr-HR" sz="3200" dirty="0" smtClean="0"/>
              <a:t> </a:t>
            </a:r>
            <a:r>
              <a:rPr lang="hr-HR" sz="3200" dirty="0" err="1" smtClean="0"/>
              <a:t>studied</a:t>
            </a:r>
            <a:r>
              <a:rPr lang="hr-HR" sz="3200" dirty="0" smtClean="0"/>
              <a:t> </a:t>
            </a:r>
            <a:r>
              <a:rPr lang="hr-HR" sz="3200" dirty="0" err="1" smtClean="0"/>
              <a:t>music</a:t>
            </a:r>
            <a:r>
              <a:rPr lang="hr-HR" sz="3200" dirty="0" smtClean="0"/>
              <a:t> at Boston </a:t>
            </a:r>
            <a:r>
              <a:rPr lang="hr-HR" sz="3200" dirty="0" err="1" smtClean="0"/>
              <a:t>Music</a:t>
            </a:r>
            <a:r>
              <a:rPr lang="hr-HR" sz="3200" dirty="0" smtClean="0"/>
              <a:t> </a:t>
            </a:r>
            <a:r>
              <a:rPr lang="hr-HR" sz="3200" dirty="0" err="1" smtClean="0"/>
              <a:t>Academy</a:t>
            </a:r>
            <a:endParaRPr lang="hr-HR" sz="3200" dirty="0" smtClean="0"/>
          </a:p>
          <a:p>
            <a:endParaRPr lang="hr-HR" sz="3200" dirty="0" smtClean="0"/>
          </a:p>
          <a:p>
            <a:pPr>
              <a:buFontTx/>
              <a:buChar char="-"/>
            </a:pPr>
            <a:endParaRPr lang="hr-HR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  </a:t>
            </a:r>
            <a:r>
              <a:rPr lang="en-US" dirty="0" smtClean="0"/>
              <a:t>the best-selling </a:t>
            </a:r>
            <a:r>
              <a:rPr lang="en-US" dirty="0" err="1" smtClean="0"/>
              <a:t>albu</a:t>
            </a:r>
            <a:r>
              <a:rPr lang="hr-HR" dirty="0" smtClean="0"/>
              <a:t>m:</a:t>
            </a:r>
            <a:r>
              <a:rPr lang="en-US" dirty="0" smtClean="0"/>
              <a:t> </a:t>
            </a:r>
            <a:r>
              <a:rPr lang="hr-HR" i="1" dirty="0" smtClean="0"/>
              <a:t>T</a:t>
            </a:r>
            <a:r>
              <a:rPr lang="en-US" i="1" dirty="0" smtClean="0"/>
              <a:t>he Images and Words</a:t>
            </a:r>
            <a:endParaRPr lang="hr-HR" i="1" dirty="0"/>
          </a:p>
        </p:txBody>
      </p:sp>
      <p:pic>
        <p:nvPicPr>
          <p:cNvPr id="1026" name="Picture 2" descr="C:\Users\Marcel\Desktop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285992"/>
            <a:ext cx="3571900" cy="2643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hr-HR" dirty="0" err="1" smtClean="0"/>
              <a:t>favourite</a:t>
            </a:r>
            <a:r>
              <a:rPr lang="en-US" dirty="0" smtClean="0"/>
              <a:t> album</a:t>
            </a:r>
            <a:r>
              <a:rPr lang="hr-HR" dirty="0" smtClean="0"/>
              <a:t> is</a:t>
            </a:r>
            <a:r>
              <a:rPr lang="en-US" dirty="0" smtClean="0"/>
              <a:t> </a:t>
            </a:r>
            <a:r>
              <a:rPr lang="en-US" i="1" dirty="0" smtClean="0"/>
              <a:t>Scenes from a Memory </a:t>
            </a:r>
            <a:endParaRPr lang="hr-HR" i="1" dirty="0"/>
          </a:p>
        </p:txBody>
      </p:sp>
      <p:pic>
        <p:nvPicPr>
          <p:cNvPr id="2050" name="Picture 2" descr="C:\Users\Marcel\Desktop\Dream_Theater_-_Metropolis_Pt._2-_Scenes_from_a_Mem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500307"/>
            <a:ext cx="5286372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sz="4000" dirty="0" err="1" smtClean="0"/>
              <a:t>Thank</a:t>
            </a:r>
            <a:r>
              <a:rPr lang="hr-HR" sz="4000" dirty="0" smtClean="0"/>
              <a:t> </a:t>
            </a:r>
            <a:r>
              <a:rPr lang="hr-HR" sz="4000" dirty="0" err="1" smtClean="0"/>
              <a:t>you</a:t>
            </a:r>
            <a:r>
              <a:rPr lang="hr-HR" sz="4000" dirty="0" smtClean="0"/>
              <a:t> for </a:t>
            </a:r>
            <a:r>
              <a:rPr lang="hr-HR" sz="4000" dirty="0" err="1" smtClean="0"/>
              <a:t>your</a:t>
            </a:r>
            <a:r>
              <a:rPr lang="hr-HR" sz="4000" dirty="0" smtClean="0"/>
              <a:t> </a:t>
            </a:r>
            <a:r>
              <a:rPr lang="hr-HR" sz="4000" dirty="0" err="1" smtClean="0"/>
              <a:t>attention</a:t>
            </a:r>
            <a:r>
              <a:rPr lang="hr-HR" sz="4000" dirty="0" smtClean="0"/>
              <a:t>!</a:t>
            </a:r>
          </a:p>
          <a:p>
            <a:pPr algn="ctr">
              <a:buNone/>
            </a:pPr>
            <a:r>
              <a:rPr lang="hr-HR" sz="9600" dirty="0" smtClean="0">
                <a:sym typeface="Wingdings" pitchFamily="2" charset="2"/>
              </a:rPr>
              <a:t>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36</Words>
  <Application>Microsoft Office PowerPoint</Application>
  <PresentationFormat>Prikaz na zaslonu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Apex</vt:lpstr>
      <vt:lpstr>Dream Theater</vt:lpstr>
      <vt:lpstr>PowerPointova prezentacija</vt:lpstr>
      <vt:lpstr>PowerPointova prezentacija</vt:lpstr>
      <vt:lpstr>4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 Theater</dc:title>
  <dc:creator>Marcel</dc:creator>
  <cp:lastModifiedBy>Nada</cp:lastModifiedBy>
  <cp:revision>16</cp:revision>
  <dcterms:created xsi:type="dcterms:W3CDTF">2016-10-10T10:42:45Z</dcterms:created>
  <dcterms:modified xsi:type="dcterms:W3CDTF">2016-10-23T17:21:41Z</dcterms:modified>
</cp:coreProperties>
</file>